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3" r:id="rId2"/>
    <p:sldMasterId id="2147483677" r:id="rId3"/>
  </p:sldMasterIdLst>
  <p:notesMasterIdLst>
    <p:notesMasterId r:id="rId28"/>
  </p:notesMasterIdLst>
  <p:sldIdLst>
    <p:sldId id="256" r:id="rId4"/>
    <p:sldId id="285" r:id="rId5"/>
    <p:sldId id="325" r:id="rId6"/>
    <p:sldId id="324" r:id="rId7"/>
    <p:sldId id="326" r:id="rId8"/>
    <p:sldId id="313" r:id="rId9"/>
    <p:sldId id="315" r:id="rId10"/>
    <p:sldId id="316" r:id="rId11"/>
    <p:sldId id="312" r:id="rId12"/>
    <p:sldId id="287" r:id="rId13"/>
    <p:sldId id="314" r:id="rId14"/>
    <p:sldId id="284" r:id="rId15"/>
    <p:sldId id="275" r:id="rId16"/>
    <p:sldId id="327" r:id="rId17"/>
    <p:sldId id="328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10" r:id="rId26"/>
    <p:sldId id="311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Karla" panose="020B0604020202020204" charset="0"/>
      <p:regular r:id="rId37"/>
      <p:bold r:id="rId38"/>
      <p:italic r:id="rId39"/>
      <p:boldItalic r:id="rId40"/>
    </p:embeddedFont>
    <p:embeddedFont>
      <p:font typeface="Lato" panose="020B0604020202020204" charset="0"/>
      <p:regular r:id="rId41"/>
      <p:bold r:id="rId42"/>
      <p:italic r:id="rId43"/>
      <p:boldItalic r:id="rId44"/>
    </p:embeddedFont>
    <p:embeddedFont>
      <p:font typeface="Montserrat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4E"/>
    <a:srgbClr val="1B7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AD4525-7420-4CAA-970F-CE719593E8A5}">
  <a:tblStyle styleId="{6CAD4525-7420-4CAA-970F-CE719593E8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584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681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38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594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226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480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584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461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347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010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770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800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038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717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42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92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50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658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Google Shape;33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25723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el título"/>
          <p:cNvSpPr txBox="1">
            <a:spLocks noGrp="1"/>
          </p:cNvSpPr>
          <p:nvPr>
            <p:ph type="title"/>
          </p:nvPr>
        </p:nvSpPr>
        <p:spPr>
          <a:xfrm>
            <a:off x="457559" y="204787"/>
            <a:ext cx="3010665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t>Texto del título</a:t>
            </a:r>
          </a:p>
        </p:txBody>
      </p:sp>
      <p:sp>
        <p:nvSpPr>
          <p:cNvPr id="73" name="Nivel de texto 1…"/>
          <p:cNvSpPr txBox="1">
            <a:spLocks noGrp="1"/>
          </p:cNvSpPr>
          <p:nvPr>
            <p:ph type="body" idx="1"/>
          </p:nvPr>
        </p:nvSpPr>
        <p:spPr>
          <a:xfrm>
            <a:off x="3577846" y="204787"/>
            <a:ext cx="5115748" cy="438983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559" y="1076326"/>
            <a:ext cx="3010665" cy="3518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400"/>
            </a:lvl1pPr>
          </a:lstStyle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73137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el título"/>
          <p:cNvSpPr txBox="1">
            <a:spLocks noGrp="1"/>
          </p:cNvSpPr>
          <p:nvPr>
            <p:ph type="title"/>
          </p:nvPr>
        </p:nvSpPr>
        <p:spPr>
          <a:xfrm>
            <a:off x="1793690" y="3600450"/>
            <a:ext cx="5490691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t>Texto del título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3690" y="459581"/>
            <a:ext cx="5490691" cy="3086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793690" y="4025503"/>
            <a:ext cx="549069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041159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93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132609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el título"/>
          <p:cNvSpPr txBox="1">
            <a:spLocks noGrp="1"/>
          </p:cNvSpPr>
          <p:nvPr>
            <p:ph type="title"/>
          </p:nvPr>
        </p:nvSpPr>
        <p:spPr>
          <a:xfrm>
            <a:off x="8844525" y="205979"/>
            <a:ext cx="2743756" cy="4388645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02" name="Nivel de texto 1…"/>
          <p:cNvSpPr txBox="1">
            <a:spLocks noGrp="1"/>
          </p:cNvSpPr>
          <p:nvPr>
            <p:ph type="body" idx="1"/>
          </p:nvPr>
        </p:nvSpPr>
        <p:spPr>
          <a:xfrm>
            <a:off x="610078" y="205979"/>
            <a:ext cx="8081929" cy="4388645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65850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6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1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5124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18926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-9675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6709" lvl="0" indent="-355218" rtl="0">
              <a:spcBef>
                <a:spcPts val="599"/>
              </a:spcBef>
              <a:spcAft>
                <a:spcPts val="0"/>
              </a:spcAft>
              <a:buSzPts val="2000"/>
              <a:buChar char="▸"/>
              <a:defRPr/>
            </a:lvl1pPr>
            <a:lvl2pPr marL="913417" lvl="1" indent="-355218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0126" lvl="2" indent="-355218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6834" lvl="3" indent="-355218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3542" lvl="4" indent="-355218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0251" lvl="5" indent="-35521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196960" lvl="6" indent="-355218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3668" lvl="7" indent="-355218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0377" lvl="8" indent="-35521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9958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031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8690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322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220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426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686337" y="1597819"/>
            <a:ext cx="7778478" cy="110252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72673" y="2914650"/>
            <a:ext cx="6405806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429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6858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0287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218653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1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57926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el título"/>
          <p:cNvSpPr txBox="1">
            <a:spLocks noGrp="1"/>
          </p:cNvSpPr>
          <p:nvPr>
            <p:ph type="title"/>
          </p:nvPr>
        </p:nvSpPr>
        <p:spPr>
          <a:xfrm>
            <a:off x="722877" y="3305176"/>
            <a:ext cx="7778479" cy="1021557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t>Texto del título</a:t>
            </a:r>
          </a:p>
        </p:txBody>
      </p:sp>
      <p:sp>
        <p:nvSpPr>
          <p:cNvPr id="3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722877" y="2180035"/>
            <a:ext cx="7778479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  <a:lvl2pPr marL="0" indent="3429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2pPr>
            <a:lvl3pPr marL="0" indent="6858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3pPr>
            <a:lvl4pPr marL="0" indent="10287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4pPr>
            <a:lvl5pPr marL="0" indent="13716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070771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9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610077" y="1200150"/>
            <a:ext cx="5412843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450"/>
              </a:spcBef>
              <a:defRPr sz="2100"/>
            </a:lvl1pPr>
            <a:lvl2pPr marL="592931" indent="-250031">
              <a:spcBef>
                <a:spcPts val="450"/>
              </a:spcBef>
              <a:defRPr sz="2100"/>
            </a:lvl2pPr>
            <a:lvl3pPr marL="925829" indent="-240029">
              <a:spcBef>
                <a:spcPts val="450"/>
              </a:spcBef>
              <a:defRPr sz="2100"/>
            </a:lvl3pPr>
            <a:lvl4pPr marL="1295400" indent="-266700">
              <a:spcBef>
                <a:spcPts val="450"/>
              </a:spcBef>
              <a:defRPr sz="2100"/>
            </a:lvl4pPr>
            <a:lvl5pPr marL="1638300" indent="-266700">
              <a:spcBef>
                <a:spcPts val="450"/>
              </a:spcBef>
              <a:defRPr sz="21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403457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557" y="1151335"/>
            <a:ext cx="4043348" cy="47982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 b="1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 b="1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 b="1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 b="1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8657" y="1151335"/>
            <a:ext cx="4044937" cy="47982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2400" b="1"/>
            </a:lvl1pPr>
          </a:lstStyle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199257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5185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B3B7E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61" r:id="rId2"/>
    <p:sldLayoutId id="2147483662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457557" y="205979"/>
            <a:ext cx="8236037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457557" y="1200150"/>
            <a:ext cx="8236037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0"/>
            <a:ext cx="233396" cy="2308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5812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ransition spd="med"/>
  <p:txStyles>
    <p:titleStyle>
      <a:lvl1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57175" marR="0" indent="-257175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19" marR="0" indent="-274319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19" marR="0" indent="-274319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429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6858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0287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3716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7145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0574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4003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27432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7E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19512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81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">
              <a:srgbClr val="FFFFFF"/>
            </a:gs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4">
            <a:extLst>
              <a:ext uri="{FF2B5EF4-FFF2-40B4-BE49-F238E27FC236}">
                <a16:creationId xmlns:a16="http://schemas.microsoft.com/office/drawing/2014/main" id="{5D45522E-8CB8-4E3C-A5E9-6A70B114BD73}"/>
              </a:ext>
            </a:extLst>
          </p:cNvPr>
          <p:cNvSpPr txBox="1">
            <a:spLocks/>
          </p:cNvSpPr>
          <p:nvPr/>
        </p:nvSpPr>
        <p:spPr>
          <a:xfrm>
            <a:off x="5052290" y="2152651"/>
            <a:ext cx="3179619" cy="105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b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José Manuel Montero</a:t>
            </a:r>
            <a:b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endParaRPr lang="es-ES" sz="2400" b="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F9C8D-8E7F-410F-B246-E8C0AA5A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290" y="247651"/>
            <a:ext cx="1905000" cy="1905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243F74-72B1-420A-A937-40EA8EA8EEE8}"/>
              </a:ext>
            </a:extLst>
          </p:cNvPr>
          <p:cNvSpPr/>
          <p:nvPr/>
        </p:nvSpPr>
        <p:spPr>
          <a:xfrm>
            <a:off x="110836" y="349979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@</a:t>
            </a:r>
            <a:r>
              <a:rPr lang="es-ES" sz="2400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josemmortega</a:t>
            </a:r>
            <a:b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https://github.com/jmmortega</a:t>
            </a:r>
            <a:endParaRPr lang="es-E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B4165-7D97-4F29-9183-27780D997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528" y="3207872"/>
            <a:ext cx="2998381" cy="9936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Describe la estructura visual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Un servicio de navegación común y con Deep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linking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499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</a:p>
          <a:p>
            <a:pPr lvl="1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ShellItem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2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ShellSection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3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ShellContent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3741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8D2661-9216-4DC5-82E5-19C2A419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" y="2679"/>
            <a:ext cx="9122325" cy="51993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D2121F-C72A-4247-A171-42DD13B1C531}"/>
              </a:ext>
            </a:extLst>
          </p:cNvPr>
          <p:cNvSpPr/>
          <p:nvPr/>
        </p:nvSpPr>
        <p:spPr>
          <a:xfrm>
            <a:off x="928577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E913BA-E5BE-4CF8-9EA3-8FDD3F197777}"/>
              </a:ext>
            </a:extLst>
          </p:cNvPr>
          <p:cNvSpPr/>
          <p:nvPr/>
        </p:nvSpPr>
        <p:spPr>
          <a:xfrm>
            <a:off x="3668233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ShellItem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78EC2B-6452-4FE0-9648-BBB7AE6DA697}"/>
              </a:ext>
            </a:extLst>
          </p:cNvPr>
          <p:cNvSpPr/>
          <p:nvPr/>
        </p:nvSpPr>
        <p:spPr>
          <a:xfrm>
            <a:off x="5897527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ShellSection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9A69A4-BA22-4529-8F93-AE5ADAE56541}"/>
              </a:ext>
            </a:extLst>
          </p:cNvPr>
          <p:cNvSpPr/>
          <p:nvPr/>
        </p:nvSpPr>
        <p:spPr>
          <a:xfrm>
            <a:off x="7774168" y="4021854"/>
            <a:ext cx="1311351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ShellContent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354854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</a:t>
            </a:r>
            <a:endParaRPr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4D46-9370-4B8D-A41C-ACF01B42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rgbClr val="92D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9A20FE-0A79-4824-9569-25682240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95" y="839000"/>
            <a:ext cx="1882165" cy="3356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b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Section</a:t>
            </a:r>
            <a:endParaRPr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4D46-9370-4B8D-A41C-ACF01B42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rgbClr val="92D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77783E-2153-42BF-AFC7-137AD3AC1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068" y="840526"/>
            <a:ext cx="1894757" cy="33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8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Exercise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Crea un nuevo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ShellItem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Integra al menos un nuevo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ShellSection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y dentro al menos dos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ShellContents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, intenta crea una nueva vista </a:t>
            </a:r>
            <a:r>
              <a:rPr lang="es-ES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para identificarlo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45763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4264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Permite establecer un estilo visual muy fácilmente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Actualmente solo está implementado Material.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21505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59" y="1443900"/>
            <a:ext cx="7051108" cy="2255700"/>
          </a:xfrm>
        </p:spPr>
        <p:txBody>
          <a:bodyPr/>
          <a:lstStyle/>
          <a:p>
            <a:pPr marL="101600" indent="0">
              <a:buNone/>
            </a:pPr>
            <a:endParaRPr lang="es-ES" dirty="0"/>
          </a:p>
          <a:p>
            <a:pPr marL="0" indent="0" hangingPunct="1">
              <a:buNone/>
            </a:pPr>
            <a: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  <a:t>&lt;</a:t>
            </a:r>
            <a:r>
              <a:rPr lang="fr-FR" dirty="0" err="1">
                <a:solidFill>
                  <a:srgbClr val="A41515"/>
                </a:solidFill>
                <a:latin typeface="Consolas" panose="020B0609020204030204" pitchFamily="49" charset="0"/>
              </a:rPr>
              <a:t>ContentPage</a:t>
            </a:r>
            <a: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  <a:t> 	</a:t>
            </a:r>
            <a:b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xmlns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="http://xamarin.com/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schemas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/2014/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forms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b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Visual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Material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b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Title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="Visual 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Material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fr-FR" dirty="0">
              <a:solidFill>
                <a:srgbClr val="F3378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47207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5058852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</a:t>
            </a:r>
            <a:b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0080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130629" y="13076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</a:t>
            </a:r>
            <a:b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Forms 4.0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0CB65-A662-4647-AB89-4728B88F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Subtitle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5021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CollectionView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Una evolución del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ListView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ViewCells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Layouts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Horizontal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Vertical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Carousel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Grid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21281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0" y="2172307"/>
            <a:ext cx="4774524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Conclusión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28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Conclusión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 Forms 4.0 potencia el desarrollo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Seguimos en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Preview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Es un buen momento </a:t>
            </a:r>
            <a:r>
              <a:rPr lang="es-ES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para comenzar 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32106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74913-3A40-4584-8A07-ACBE30EE61E6}"/>
              </a:ext>
            </a:extLst>
          </p:cNvPr>
          <p:cNvSpPr txBox="1"/>
          <p:nvPr/>
        </p:nvSpPr>
        <p:spPr>
          <a:xfrm>
            <a:off x="173181" y="450272"/>
            <a:ext cx="3514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chemeClr val="accent3">
                    <a:lumMod val="50000"/>
                  </a:schemeClr>
                </a:solidFill>
                <a:latin typeface="Lato" panose="020B0604020202020204" charset="0"/>
              </a:rPr>
              <a:t>¿Preguntas?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0A5EC-5BC4-411D-B5FB-DFD7FCEAFACB}"/>
              </a:ext>
            </a:extLst>
          </p:cNvPr>
          <p:cNvSpPr txBox="1"/>
          <p:nvPr/>
        </p:nvSpPr>
        <p:spPr>
          <a:xfrm>
            <a:off x="173181" y="3207051"/>
            <a:ext cx="42949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Si no tienes ninguna siempre me puedes pillar por Twitter</a:t>
            </a:r>
          </a:p>
          <a:p>
            <a:endParaRPr lang="es-ES" sz="2400" dirty="0">
              <a:solidFill>
                <a:schemeClr val="accent3">
                  <a:lumMod val="75000"/>
                </a:schemeClr>
              </a:solidFill>
              <a:latin typeface="Lato" panose="020B0604020202020204" charset="0"/>
            </a:endParaRPr>
          </a:p>
          <a:p>
            <a:r>
              <a:rPr lang="es-ES" sz="3200" b="1" dirty="0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@</a:t>
            </a:r>
            <a:r>
              <a:rPr lang="es-ES" sz="3200" b="1" dirty="0" err="1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josemmortega</a:t>
            </a:r>
            <a:endParaRPr lang="es-ES" sz="3200" b="1" dirty="0">
              <a:solidFill>
                <a:schemeClr val="accent3">
                  <a:lumMod val="75000"/>
                </a:schemeClr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325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74913-3A40-4584-8A07-ACBE30EE61E6}"/>
              </a:ext>
            </a:extLst>
          </p:cNvPr>
          <p:cNvSpPr txBox="1"/>
          <p:nvPr/>
        </p:nvSpPr>
        <p:spPr>
          <a:xfrm>
            <a:off x="755072" y="2258290"/>
            <a:ext cx="2698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800" b="1" i="0" u="none" strike="noStrike" kern="0" cap="none" spc="0" normalizeH="0" baseline="0" noProof="0" dirty="0">
                <a:ln>
                  <a:noFill/>
                </a:ln>
                <a:solidFill>
                  <a:srgbClr val="8BAB42">
                    <a:lumMod val="50000"/>
                  </a:srgbClr>
                </a:solidFill>
                <a:effectLst/>
                <a:uLnTx/>
                <a:uFillTx/>
                <a:latin typeface="Lato" panose="020B0604020202020204" charset="0"/>
                <a:cs typeface="Arial"/>
                <a:sym typeface="Arial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3024118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Spoiler </a:t>
            </a: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Alert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 Forms 4.0 es Alpha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5220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061ED-8009-4FC1-A6A1-FC8BF9D8A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8827C3-7F21-4219-97A9-2DFB24BC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27815"/>
            <a:ext cx="9292855" cy="6969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7071DA-75FC-46D3-9AD1-600129B31F19}"/>
              </a:ext>
            </a:extLst>
          </p:cNvPr>
          <p:cNvSpPr txBox="1"/>
          <p:nvPr/>
        </p:nvSpPr>
        <p:spPr>
          <a:xfrm>
            <a:off x="5630722" y="666307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Xamarin </a:t>
            </a:r>
            <a:r>
              <a:rPr lang="es-ES" sz="3600" dirty="0" err="1">
                <a:solidFill>
                  <a:schemeClr val="bg1"/>
                </a:solidFill>
              </a:rPr>
              <a:t>Team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481B7-C2EE-41D0-BCAF-FB816C7AB16C}"/>
              </a:ext>
            </a:extLst>
          </p:cNvPr>
          <p:cNvSpPr txBox="1"/>
          <p:nvPr/>
        </p:nvSpPr>
        <p:spPr>
          <a:xfrm>
            <a:off x="302143" y="137693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Shell workshop</a:t>
            </a:r>
          </a:p>
        </p:txBody>
      </p:sp>
    </p:spTree>
    <p:extLst>
      <p:ext uri="{BB962C8B-B14F-4D97-AF65-F5344CB8AC3E}">
        <p14:creationId xmlns:p14="http://schemas.microsoft.com/office/powerpoint/2010/main" val="418204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Pro/Contra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3"/>
            <a:ext cx="5324100" cy="3237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</a:t>
            </a:r>
          </a:p>
          <a:p>
            <a:pPr lvl="1"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Anticipamos a la salida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Contra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No usable en producción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Pro/Contra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Continua desarrollándose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9379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Forms 4.0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79529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CAD4-9502-4003-BC36-2BA26B68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Forms.SetFlags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Shell_Experimental</a:t>
            </a:r>
            <a:endParaRPr lang="es-ES" dirty="0"/>
          </a:p>
          <a:p>
            <a:r>
              <a:rPr lang="es-ES" dirty="0" err="1"/>
              <a:t>Visual_Experimental</a:t>
            </a:r>
            <a:endParaRPr lang="es-ES" dirty="0"/>
          </a:p>
          <a:p>
            <a:r>
              <a:rPr lang="es-ES" dirty="0" err="1"/>
              <a:t>CollectionView_Experimental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133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59" y="1443900"/>
            <a:ext cx="7051108" cy="2255700"/>
          </a:xfrm>
        </p:spPr>
        <p:txBody>
          <a:bodyPr/>
          <a:lstStyle/>
          <a:p>
            <a:pPr marL="101600" indent="0">
              <a:buNone/>
            </a:pPr>
            <a:endParaRPr lang="es-ES" dirty="0"/>
          </a:p>
          <a:p>
            <a:pPr marL="101600" indent="0">
              <a:buNone/>
            </a:pP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Forms.SetFlags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Shell_Experimental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Visual_Experimental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CollectionView_Experimental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s-E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29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D952935-7C12-40DD-8DD4-76A9997F4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473876"/>
      </p:ext>
    </p:extLst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vsdna-template">
  <a:themeElements>
    <a:clrScheme name="devsdna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vsdna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vsdna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</TotalTime>
  <Words>195</Words>
  <Application>Microsoft Office PowerPoint</Application>
  <PresentationFormat>On-screen Show (16:9)</PresentationFormat>
  <Paragraphs>73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Calibri</vt:lpstr>
      <vt:lpstr>Montserrat</vt:lpstr>
      <vt:lpstr>Consolas</vt:lpstr>
      <vt:lpstr>Arial</vt:lpstr>
      <vt:lpstr>Karla</vt:lpstr>
      <vt:lpstr>Lato</vt:lpstr>
      <vt:lpstr>Arvirargus template</vt:lpstr>
      <vt:lpstr>devsdna-template</vt:lpstr>
      <vt:lpstr>1_Arvirargus template</vt:lpstr>
      <vt:lpstr>PowerPoint Presentation</vt:lpstr>
      <vt:lpstr>Xamarin Forms 4.0 </vt:lpstr>
      <vt:lpstr>Spoiler Alert</vt:lpstr>
      <vt:lpstr>PowerPoint Presentation</vt:lpstr>
      <vt:lpstr>Pro/Contra</vt:lpstr>
      <vt:lpstr>Forms 4.0</vt:lpstr>
      <vt:lpstr>Forms.SetFlags</vt:lpstr>
      <vt:lpstr>PowerPoint Presentation</vt:lpstr>
      <vt:lpstr>Shell </vt:lpstr>
      <vt:lpstr>Shell</vt:lpstr>
      <vt:lpstr>Shell</vt:lpstr>
      <vt:lpstr>PowerPoint Presentation</vt:lpstr>
      <vt:lpstr>Shell Item</vt:lpstr>
      <vt:lpstr>Shell Item and  Shell Section</vt:lpstr>
      <vt:lpstr>Exercise</vt:lpstr>
      <vt:lpstr>Visuals </vt:lpstr>
      <vt:lpstr>Visuals</vt:lpstr>
      <vt:lpstr>PowerPoint Presentation</vt:lpstr>
      <vt:lpstr>Collection View </vt:lpstr>
      <vt:lpstr>CollectionView</vt:lpstr>
      <vt:lpstr>Conclusión </vt:lpstr>
      <vt:lpstr>Conclusión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Jose Manuel Montero Ortega</cp:lastModifiedBy>
  <cp:revision>25</cp:revision>
  <dcterms:modified xsi:type="dcterms:W3CDTF">2019-03-30T08:37:38Z</dcterms:modified>
</cp:coreProperties>
</file>